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428600" y="285732"/>
          <a:ext cx="8501118" cy="6511957"/>
        </p:xfrm>
        <a:graphic>
          <a:graphicData uri="http://schemas.openxmlformats.org/drawingml/2006/table">
            <a:tbl>
              <a:tblPr/>
              <a:tblGrid>
                <a:gridCol w="4429152"/>
                <a:gridCol w="4071966"/>
              </a:tblGrid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KELİME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İPUCU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ÇIKAN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UZAK DUR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KAÇIR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GÖZ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KATKI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EKMEK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KAYIK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YARDIM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TIKIR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GEVREK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YILAN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SADE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ASLAN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HAYAL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SOKUL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HAVA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</Words>
  <PresentationFormat>Ekran Gösterisi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7</cp:revision>
  <dcterms:created xsi:type="dcterms:W3CDTF">2018-10-25T19:37:51Z</dcterms:created>
  <dcterms:modified xsi:type="dcterms:W3CDTF">2018-10-25T20:04:00Z</dcterms:modified>
</cp:coreProperties>
</file>